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8512-911D-4013-8930-F93C3AA324AE}" type="datetimeFigureOut">
              <a:rPr lang="es-ES" smtClean="0"/>
              <a:pPr/>
              <a:t>26/10/2017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3A5-9A8C-4014-A1A2-4ACB9912101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86050" y="285729"/>
            <a:ext cx="6000792" cy="928693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l"/>
            <a:r>
              <a:rPr lang="es-ES" sz="1800" b="1" dirty="0" smtClean="0">
                <a:solidFill>
                  <a:schemeClr val="bg1"/>
                </a:solidFill>
              </a:rPr>
              <a:t>     HORARIO NOCTURNO</a:t>
            </a:r>
            <a:br>
              <a:rPr lang="es-ES" sz="1800" b="1" dirty="0" smtClean="0">
                <a:solidFill>
                  <a:schemeClr val="bg1"/>
                </a:solidFill>
              </a:rPr>
            </a:br>
            <a:r>
              <a:rPr lang="es-ES" sz="1800" b="1" dirty="0" smtClean="0">
                <a:solidFill>
                  <a:schemeClr val="bg1"/>
                </a:solidFill>
              </a:rPr>
              <a:t>     GAUEKO ORDUTEGIA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3214686"/>
            <a:ext cx="3357586" cy="357190"/>
          </a:xfrm>
        </p:spPr>
        <p:txBody>
          <a:bodyPr>
            <a:normAutofit/>
          </a:bodyPr>
          <a:lstStyle/>
          <a:p>
            <a:pPr algn="l"/>
            <a:r>
              <a:rPr lang="es-ES" sz="1400" b="1" dirty="0">
                <a:solidFill>
                  <a:schemeClr val="tx1"/>
                </a:solidFill>
              </a:rPr>
              <a:t>Desde Getxo/ Getxotik</a:t>
            </a:r>
          </a:p>
        </p:txBody>
      </p:sp>
      <p:pic>
        <p:nvPicPr>
          <p:cNvPr id="4" name="3 Imagen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2581635" cy="1009791"/>
          </a:xfrm>
          <a:prstGeom prst="rect">
            <a:avLst/>
          </a:prstGeom>
        </p:spPr>
      </p:pic>
      <p:pic>
        <p:nvPicPr>
          <p:cNvPr id="1028" name="Picture 4" descr="http://previews.123rf.com/images/baks/baks1103/baks110300006/9079152-Calendar-Stock-Vector-calendar-icon-schedu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857364"/>
            <a:ext cx="932562" cy="865131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357422" y="2000240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De Lunes a Viernes (excepto festivos) del 2/11 al 31/05 (Ambos inclusive)</a:t>
            </a:r>
          </a:p>
          <a:p>
            <a:r>
              <a:rPr lang="es-ES" sz="1400" b="1" dirty="0" smtClean="0"/>
              <a:t>Astelehenetik Ostiralera (jaiegunak izan ezik) 11/2etik 05/31ra (Biak Barne)</a:t>
            </a:r>
            <a:endParaRPr lang="es-ES" sz="1400" b="1" dirty="0"/>
          </a:p>
        </p:txBody>
      </p:sp>
      <p:pic>
        <p:nvPicPr>
          <p:cNvPr id="1030" name="Picture 6" descr="https://lh4.ggpht.com/0WJxNvQcoiVxpL1t9ffjUoGELeB6Nr2B-U9J0I8IuHJ3Vp-xrwDY9T4RDAVu6sI1Q4xE=w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500438"/>
            <a:ext cx="785798" cy="785798"/>
          </a:xfrm>
          <a:prstGeom prst="rect">
            <a:avLst/>
          </a:prstGeom>
          <a:noFill/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928794" y="3500438"/>
          <a:ext cx="68580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9"/>
                <a:gridCol w="623459"/>
                <a:gridCol w="623459"/>
                <a:gridCol w="623459"/>
                <a:gridCol w="623459"/>
                <a:gridCol w="623459"/>
                <a:gridCol w="623459"/>
                <a:gridCol w="623459"/>
                <a:gridCol w="623459"/>
                <a:gridCol w="623459"/>
                <a:gridCol w="62345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0:00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0:30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1:00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1:30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2:00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2:30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3:00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3:30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4:00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4:30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5:00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2285984" y="4000504"/>
            <a:ext cx="4643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Desde Portugalete/ Portugaletetik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928794" y="4357694"/>
          <a:ext cx="685805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5"/>
                <a:gridCol w="685805"/>
                <a:gridCol w="685805"/>
                <a:gridCol w="685805"/>
                <a:gridCol w="685805"/>
                <a:gridCol w="685805"/>
                <a:gridCol w="685805"/>
                <a:gridCol w="685805"/>
                <a:gridCol w="685805"/>
                <a:gridCol w="685805"/>
              </a:tblGrid>
              <a:tr h="294322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0:15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0:45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1:15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1:45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2:15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2:45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3:15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3:45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4:15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4:45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142844" y="6072206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El resto de Horas y días el servicio continuará ininterrumpido como en la actualidad </a:t>
            </a:r>
            <a:r>
              <a:rPr lang="es-ES" sz="1000" b="1" dirty="0" smtClean="0">
                <a:solidFill>
                  <a:srgbClr val="00B0F0"/>
                </a:solidFill>
              </a:rPr>
              <a:t>/</a:t>
            </a:r>
            <a:r>
              <a:rPr lang="es-ES" sz="1000" b="1" dirty="0" smtClean="0"/>
              <a:t> Gainerako orduetan eta egunetan, zerbitzuak etengabe jadungo du, egun bezala</a:t>
            </a:r>
            <a:r>
              <a:rPr lang="es-ES" sz="900" b="1" dirty="0" smtClean="0"/>
              <a:t>.</a:t>
            </a:r>
            <a:endParaRPr lang="es-ES" sz="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89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  HORARIO NOCTURNO      GAUEKO ORDUTEGIA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NOCTURNO      GAUEKO ORDUTEGIA</dc:title>
  <dc:creator>MONICA</dc:creator>
  <cp:lastModifiedBy>LastDock</cp:lastModifiedBy>
  <cp:revision>78</cp:revision>
  <dcterms:created xsi:type="dcterms:W3CDTF">2016-05-18T10:35:56Z</dcterms:created>
  <dcterms:modified xsi:type="dcterms:W3CDTF">2017-10-26T11:41:24Z</dcterms:modified>
</cp:coreProperties>
</file>